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77" r:id="rId4"/>
    <p:sldId id="278" r:id="rId5"/>
    <p:sldId id="267" r:id="rId6"/>
    <p:sldId id="268" r:id="rId7"/>
    <p:sldId id="269" r:id="rId8"/>
    <p:sldId id="262" r:id="rId9"/>
    <p:sldId id="274" r:id="rId10"/>
    <p:sldId id="276" r:id="rId11"/>
    <p:sldId id="280" r:id="rId12"/>
    <p:sldId id="279" r:id="rId13"/>
    <p:sldId id="263" r:id="rId14"/>
    <p:sldId id="275" r:id="rId15"/>
    <p:sldId id="273" r:id="rId16"/>
    <p:sldId id="257" r:id="rId1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1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F737237-E3BC-40FE-81DF-5E7913E89EC5}" type="datetimeFigureOut">
              <a:rPr lang="en-US" smtClean="0"/>
              <a:t>10/12/15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B9D40A7-1784-4760-9952-6566F81AF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9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701675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D40A7-1784-4760-9952-6566F81AFC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5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701675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D40A7-1784-4760-9952-6566F81AFC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3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701675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D40A7-1784-4760-9952-6566F81AFC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701675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D40A7-1784-4760-9952-6566F81AFC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53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701675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D40A7-1784-4760-9952-6566F81AFC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60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701675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D40A7-1784-4760-9952-6566F81AFC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92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701675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D40A7-1784-4760-9952-6566F81AFC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47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701675"/>
            <a:ext cx="46799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D40A7-1784-4760-9952-6566F81AFC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4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7416-AB62-43ED-A703-93B66593500F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51F-FC94-4735-BE46-0853984DE0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1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7416-AB62-43ED-A703-93B66593500F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51F-FC94-4735-BE46-0853984DE0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7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7416-AB62-43ED-A703-93B66593500F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51F-FC94-4735-BE46-0853984DE0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3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7416-AB62-43ED-A703-93B66593500F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51F-FC94-4735-BE46-0853984DE0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2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7416-AB62-43ED-A703-93B66593500F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51F-FC94-4735-BE46-0853984DE0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1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7416-AB62-43ED-A703-93B66593500F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51F-FC94-4735-BE46-0853984DE0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7416-AB62-43ED-A703-93B66593500F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51F-FC94-4735-BE46-0853984DE0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4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7416-AB62-43ED-A703-93B66593500F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51F-FC94-4735-BE46-0853984DE0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2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7416-AB62-43ED-A703-93B66593500F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51F-FC94-4735-BE46-0853984DE0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29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7416-AB62-43ED-A703-93B66593500F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51F-FC94-4735-BE46-0853984DE0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1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7416-AB62-43ED-A703-93B66593500F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951F-FC94-4735-BE46-0853984DE0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02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57416-AB62-43ED-A703-93B66593500F}" type="datetimeFigureOut">
              <a:rPr lang="en-US" smtClean="0"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5951F-FC94-4735-BE46-0853984DE0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8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liprep.com/meat-id.html" TargetMode="External"/><Relationship Id="rId4" Type="http://schemas.openxmlformats.org/officeDocument/2006/relationships/hyperlink" Target="http://aggiemeat.tamu.edu/meat-identification-pictures/" TargetMode="External"/><Relationship Id="rId5" Type="http://schemas.openxmlformats.org/officeDocument/2006/relationships/hyperlink" Target="http://www.meatscience.org/publications-resources/printed-publications/meat-evaluation-handbook" TargetMode="External"/><Relationship Id="rId6" Type="http://schemas.openxmlformats.org/officeDocument/2006/relationships/hyperlink" Target="http://cde.ffa.umn.edu/Web/CDEbooklet.htm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4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4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4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76202"/>
            <a:ext cx="7772400" cy="1012825"/>
          </a:xfrm>
        </p:spPr>
        <p:txBody>
          <a:bodyPr/>
          <a:lstStyle/>
          <a:p>
            <a:r>
              <a:rPr lang="en-US" dirty="0" smtClean="0"/>
              <a:t>FFA Meats Retail 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74186" y="832759"/>
            <a:ext cx="38531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Linda Carter</a:t>
            </a:r>
          </a:p>
          <a:p>
            <a:pPr algn="ctr"/>
            <a:r>
              <a:rPr lang="en-US" sz="2400" dirty="0" smtClean="0"/>
              <a:t>Westbrook Walnut Grove FFA</a:t>
            </a:r>
          </a:p>
          <a:p>
            <a:pPr algn="ctr"/>
            <a:r>
              <a:rPr lang="en-US" sz="2400" dirty="0" smtClean="0"/>
              <a:t>carter@mvtvwireless.com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2"/>
          <a:stretch/>
        </p:blipFill>
        <p:spPr bwMode="auto">
          <a:xfrm>
            <a:off x="0" y="2499360"/>
            <a:ext cx="322810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aggiemeat.tamu.edu/files/2012/11/PF70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r="2792"/>
          <a:stretch/>
        </p:blipFill>
        <p:spPr bwMode="auto">
          <a:xfrm>
            <a:off x="3228108" y="2514600"/>
            <a:ext cx="3299181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ggiemeat.tamu.edu/files/2012/11/LF70D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6096000" y="2499360"/>
            <a:ext cx="3048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43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689"/>
            <a:ext cx="9144000" cy="520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1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693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Species:  Beef, Primal:  Round, Retail Cut:  Round Steak, Cookery:  Moist 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781550"/>
            <a:ext cx="7666993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1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781550"/>
            <a:ext cx="7666993" cy="576072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038600" y="3886200"/>
            <a:ext cx="2438400" cy="914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057400" y="3886200"/>
            <a:ext cx="1981200" cy="762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057400" y="4648200"/>
            <a:ext cx="0" cy="18940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057400" y="4800600"/>
            <a:ext cx="4419600" cy="17416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800600" y="3124200"/>
            <a:ext cx="2971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Eye of Round Steak</a:t>
            </a:r>
            <a:endParaRPr lang="en-US" dirty="0"/>
          </a:p>
        </p:txBody>
      </p:sp>
      <p:sp>
        <p:nvSpPr>
          <p:cNvPr id="32" name="Freeform 31"/>
          <p:cNvSpPr/>
          <p:nvPr/>
        </p:nvSpPr>
        <p:spPr>
          <a:xfrm>
            <a:off x="734291" y="1634836"/>
            <a:ext cx="7079673" cy="3158837"/>
          </a:xfrm>
          <a:custGeom>
            <a:avLst/>
            <a:gdLst>
              <a:gd name="connsiteX0" fmla="*/ 221673 w 7079673"/>
              <a:gd name="connsiteY0" fmla="*/ 1454728 h 3158837"/>
              <a:gd name="connsiteX1" fmla="*/ 1177636 w 7079673"/>
              <a:gd name="connsiteY1" fmla="*/ 969819 h 3158837"/>
              <a:gd name="connsiteX2" fmla="*/ 1828800 w 7079673"/>
              <a:gd name="connsiteY2" fmla="*/ 831273 h 3158837"/>
              <a:gd name="connsiteX3" fmla="*/ 1953491 w 7079673"/>
              <a:gd name="connsiteY3" fmla="*/ 789709 h 3158837"/>
              <a:gd name="connsiteX4" fmla="*/ 4572000 w 7079673"/>
              <a:gd name="connsiteY4" fmla="*/ 13855 h 3158837"/>
              <a:gd name="connsiteX5" fmla="*/ 5056909 w 7079673"/>
              <a:gd name="connsiteY5" fmla="*/ 27709 h 3158837"/>
              <a:gd name="connsiteX6" fmla="*/ 5597236 w 7079673"/>
              <a:gd name="connsiteY6" fmla="*/ 0 h 3158837"/>
              <a:gd name="connsiteX7" fmla="*/ 5735782 w 7079673"/>
              <a:gd name="connsiteY7" fmla="*/ 55419 h 3158837"/>
              <a:gd name="connsiteX8" fmla="*/ 6373091 w 7079673"/>
              <a:gd name="connsiteY8" fmla="*/ 180109 h 3158837"/>
              <a:gd name="connsiteX9" fmla="*/ 6580909 w 7079673"/>
              <a:gd name="connsiteY9" fmla="*/ 249382 h 3158837"/>
              <a:gd name="connsiteX10" fmla="*/ 6830291 w 7079673"/>
              <a:gd name="connsiteY10" fmla="*/ 512619 h 3158837"/>
              <a:gd name="connsiteX11" fmla="*/ 7079673 w 7079673"/>
              <a:gd name="connsiteY11" fmla="*/ 872837 h 3158837"/>
              <a:gd name="connsiteX12" fmla="*/ 6941127 w 7079673"/>
              <a:gd name="connsiteY12" fmla="*/ 1108364 h 3158837"/>
              <a:gd name="connsiteX13" fmla="*/ 5514109 w 7079673"/>
              <a:gd name="connsiteY13" fmla="*/ 1482437 h 3158837"/>
              <a:gd name="connsiteX14" fmla="*/ 4696691 w 7079673"/>
              <a:gd name="connsiteY14" fmla="*/ 1579419 h 3158837"/>
              <a:gd name="connsiteX15" fmla="*/ 568036 w 7079673"/>
              <a:gd name="connsiteY15" fmla="*/ 3158837 h 3158837"/>
              <a:gd name="connsiteX16" fmla="*/ 401782 w 7079673"/>
              <a:gd name="connsiteY16" fmla="*/ 3117273 h 3158837"/>
              <a:gd name="connsiteX17" fmla="*/ 96982 w 7079673"/>
              <a:gd name="connsiteY17" fmla="*/ 2757055 h 3158837"/>
              <a:gd name="connsiteX18" fmla="*/ 13854 w 7079673"/>
              <a:gd name="connsiteY18" fmla="*/ 2244437 h 3158837"/>
              <a:gd name="connsiteX19" fmla="*/ 0 w 7079673"/>
              <a:gd name="connsiteY19" fmla="*/ 2078182 h 3158837"/>
              <a:gd name="connsiteX20" fmla="*/ 27709 w 7079673"/>
              <a:gd name="connsiteY20" fmla="*/ 1814946 h 3158837"/>
              <a:gd name="connsiteX21" fmla="*/ 124691 w 7079673"/>
              <a:gd name="connsiteY21" fmla="*/ 1634837 h 3158837"/>
              <a:gd name="connsiteX22" fmla="*/ 180109 w 7079673"/>
              <a:gd name="connsiteY22" fmla="*/ 1496291 h 3158837"/>
              <a:gd name="connsiteX23" fmla="*/ 221673 w 7079673"/>
              <a:gd name="connsiteY23" fmla="*/ 1454728 h 315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079673" h="3158837">
                <a:moveTo>
                  <a:pt x="221673" y="1454728"/>
                </a:moveTo>
                <a:lnTo>
                  <a:pt x="1177636" y="969819"/>
                </a:lnTo>
                <a:lnTo>
                  <a:pt x="1828800" y="831273"/>
                </a:lnTo>
                <a:lnTo>
                  <a:pt x="1953491" y="789709"/>
                </a:lnTo>
                <a:lnTo>
                  <a:pt x="4572000" y="13855"/>
                </a:lnTo>
                <a:lnTo>
                  <a:pt x="5056909" y="27709"/>
                </a:lnTo>
                <a:lnTo>
                  <a:pt x="5597236" y="0"/>
                </a:lnTo>
                <a:cubicBezTo>
                  <a:pt x="5717742" y="45190"/>
                  <a:pt x="5672781" y="23917"/>
                  <a:pt x="5735782" y="55419"/>
                </a:cubicBezTo>
                <a:lnTo>
                  <a:pt x="6373091" y="180109"/>
                </a:lnTo>
                <a:lnTo>
                  <a:pt x="6580909" y="249382"/>
                </a:lnTo>
                <a:lnTo>
                  <a:pt x="6830291" y="512619"/>
                </a:lnTo>
                <a:lnTo>
                  <a:pt x="7079673" y="872837"/>
                </a:lnTo>
                <a:lnTo>
                  <a:pt x="6941127" y="1108364"/>
                </a:lnTo>
                <a:lnTo>
                  <a:pt x="5514109" y="1482437"/>
                </a:lnTo>
                <a:lnTo>
                  <a:pt x="4696691" y="1579419"/>
                </a:lnTo>
                <a:lnTo>
                  <a:pt x="568036" y="3158837"/>
                </a:lnTo>
                <a:lnTo>
                  <a:pt x="401782" y="3117273"/>
                </a:lnTo>
                <a:lnTo>
                  <a:pt x="96982" y="2757055"/>
                </a:lnTo>
                <a:lnTo>
                  <a:pt x="13854" y="2244437"/>
                </a:lnTo>
                <a:lnTo>
                  <a:pt x="0" y="2078182"/>
                </a:lnTo>
                <a:lnTo>
                  <a:pt x="27709" y="1814946"/>
                </a:lnTo>
                <a:lnTo>
                  <a:pt x="124691" y="1634837"/>
                </a:lnTo>
                <a:lnTo>
                  <a:pt x="180109" y="1496291"/>
                </a:lnTo>
                <a:lnTo>
                  <a:pt x="221673" y="145472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 Round Steak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590800" y="5334000"/>
            <a:ext cx="210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Bottom Round Steak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632106" y="304800"/>
            <a:ext cx="568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Round Steak, Bottom Round Steak, Eye of Round Steak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4593" y="-1010928"/>
            <a:ext cx="6624336" cy="896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4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31469" y="-1054531"/>
            <a:ext cx="6711541" cy="896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25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9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4300"/>
            <a:ext cx="7772400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Reference Material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7772400" cy="3733800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Intelliprep:</a:t>
            </a:r>
          </a:p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http://www.intelliprep.com/meat-id.html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Texas A &amp; M Aggie Meats</a:t>
            </a:r>
          </a:p>
          <a:p>
            <a:r>
              <a:rPr lang="en-US" dirty="0" smtClean="0">
                <a:solidFill>
                  <a:schemeClr val="tx1"/>
                </a:solidFill>
                <a:hlinkClick r:id="rId4"/>
              </a:rPr>
              <a:t>http://aggiemeat.tamu.edu/meat-identification-pictures/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Meat Evaluation Handbook</a:t>
            </a:r>
          </a:p>
          <a:p>
            <a:r>
              <a:rPr lang="en-US" dirty="0" smtClean="0">
                <a:solidFill>
                  <a:schemeClr val="tx1"/>
                </a:solidFill>
                <a:hlinkClick r:id="rId5"/>
              </a:rPr>
              <a:t>http://www.meatscience.org/publications-resources/printed-publications/meat-evaluation-handbook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Minnesota FFA Handbook</a:t>
            </a:r>
          </a:p>
          <a:p>
            <a:r>
              <a:rPr lang="en-US" dirty="0">
                <a:solidFill>
                  <a:schemeClr val="tx1"/>
                </a:solidFill>
                <a:hlinkClick r:id="rId6"/>
              </a:rPr>
              <a:t>http://</a:t>
            </a:r>
            <a:r>
              <a:rPr lang="en-US" dirty="0" smtClean="0">
                <a:solidFill>
                  <a:schemeClr val="tx1"/>
                </a:solidFill>
                <a:hlinkClick r:id="rId6"/>
              </a:rPr>
              <a:t>cde.ffa.umn.edu/Web/CDEbooklet.htm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9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7125" y="1"/>
            <a:ext cx="3724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Starter List of Cuts to know:</a:t>
            </a:r>
          </a:p>
          <a:p>
            <a:r>
              <a:rPr lang="en-US" sz="2400" b="1" dirty="0" smtClean="0"/>
              <a:t>****Twenty-4-Star Cuts</a:t>
            </a:r>
            <a:endParaRPr lang="en-US" sz="24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r="2026"/>
          <a:stretch/>
        </p:blipFill>
        <p:spPr>
          <a:xfrm>
            <a:off x="15240" y="1204534"/>
            <a:ext cx="9052560" cy="455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8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2" y="563880"/>
            <a:ext cx="8751868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9271" y="147935"/>
            <a:ext cx="2669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Top </a:t>
            </a:r>
            <a:r>
              <a:rPr lang="en-US" sz="2400" b="1" u="sng" dirty="0" err="1" smtClean="0"/>
              <a:t>Fourty</a:t>
            </a:r>
            <a:r>
              <a:rPr lang="en-US" sz="2400" b="1" u="sng" dirty="0" smtClean="0"/>
              <a:t> Cuts List</a:t>
            </a:r>
          </a:p>
        </p:txBody>
      </p:sp>
    </p:spTree>
    <p:extLst>
      <p:ext uri="{BB962C8B-B14F-4D97-AF65-F5344CB8AC3E}">
        <p14:creationId xmlns:p14="http://schemas.microsoft.com/office/powerpoint/2010/main" val="202776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263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0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2"/>
          <a:stretch/>
        </p:blipFill>
        <p:spPr bwMode="auto">
          <a:xfrm>
            <a:off x="0" y="2499360"/>
            <a:ext cx="322810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aggiemeat.tamu.edu/files/2012/11/PF70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r="2792"/>
          <a:stretch/>
        </p:blipFill>
        <p:spPr bwMode="auto">
          <a:xfrm>
            <a:off x="3228108" y="2514600"/>
            <a:ext cx="3299181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aggiemeat.tamu.edu/files/2012/11/LF70D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6096000" y="2499360"/>
            <a:ext cx="3048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63957" y="1281546"/>
            <a:ext cx="851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Beef</a:t>
            </a:r>
          </a:p>
          <a:p>
            <a:r>
              <a:rPr lang="en-US" dirty="0" smtClean="0"/>
              <a:t>T-Bone</a:t>
            </a:r>
          </a:p>
          <a:p>
            <a:r>
              <a:rPr lang="en-US" dirty="0" smtClean="0"/>
              <a:t>Steak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0" y="1281546"/>
            <a:ext cx="673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Pork</a:t>
            </a:r>
          </a:p>
          <a:p>
            <a:r>
              <a:rPr lang="en-US" dirty="0" smtClean="0"/>
              <a:t>Loin</a:t>
            </a:r>
          </a:p>
          <a:p>
            <a:r>
              <a:rPr lang="en-US" dirty="0" smtClean="0"/>
              <a:t>Chop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05255" y="1288473"/>
            <a:ext cx="699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Lamb</a:t>
            </a:r>
          </a:p>
          <a:p>
            <a:r>
              <a:rPr lang="en-US" dirty="0" smtClean="0"/>
              <a:t>Loin</a:t>
            </a:r>
          </a:p>
          <a:p>
            <a:r>
              <a:rPr lang="en-US" dirty="0" smtClean="0"/>
              <a:t>Chop</a:t>
            </a:r>
          </a:p>
        </p:txBody>
      </p:sp>
    </p:spTree>
    <p:extLst>
      <p:ext uri="{BB962C8B-B14F-4D97-AF65-F5344CB8AC3E}">
        <p14:creationId xmlns:p14="http://schemas.microsoft.com/office/powerpoint/2010/main" val="326847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" y="30480"/>
            <a:ext cx="4735601" cy="612648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17" y="30480"/>
            <a:ext cx="4132483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6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82880"/>
            <a:ext cx="4186074" cy="64008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18" y="228600"/>
            <a:ext cx="462698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2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2400"/>
            <a:ext cx="4576570" cy="5943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78" y="117764"/>
            <a:ext cx="430584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2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612"/>
            <a:ext cx="9144000" cy="59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2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157</Words>
  <Application>Microsoft Macintosh PowerPoint</Application>
  <PresentationFormat>On-screen Show (4:3)</PresentationFormat>
  <Paragraphs>45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FFA Meats Retail 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 Material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</dc:creator>
  <cp:lastModifiedBy>Keri Milligan Sidle</cp:lastModifiedBy>
  <cp:revision>33</cp:revision>
  <cp:lastPrinted>2015-07-07T23:32:56Z</cp:lastPrinted>
  <dcterms:created xsi:type="dcterms:W3CDTF">2015-07-06T16:09:43Z</dcterms:created>
  <dcterms:modified xsi:type="dcterms:W3CDTF">2015-10-12T20:59:54Z</dcterms:modified>
</cp:coreProperties>
</file>