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47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1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9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5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9165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0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1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7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9945E8-7CC9-4F95-A149-F1D3EB2F77EE}" type="datetimeFigureOut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4B2792-4002-41C2-94DE-12D2BAA39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Pork Retail ID Cuts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Roast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38 – Top Roast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0658" name="Picture 2" descr="http://aggiemeat.tamu.edu/judging/id/PE3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90725"/>
            <a:ext cx="48641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05 – Back Ribs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69634" name="Picture 2" descr="http://aggiemeat.tamu.edu/judging/id/PF05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93875"/>
            <a:ext cx="5024967" cy="376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66 – Blade Chop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68610" name="Picture 2" descr="http://aggiemeat.tamu.edu/judging/id/PF66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833" y="1736725"/>
            <a:ext cx="5202767" cy="390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Chop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67 – Blade Chop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67586" name="Picture 2" descr="http://aggiemeat.tamu.edu/judging/id/PF67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1828800"/>
            <a:ext cx="5151967" cy="386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aggiemeat.tamu.edu/judging/id/PF06DM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962400" cy="2971800"/>
          </a:xfrm>
          <a:prstGeom prst="rect">
            <a:avLst/>
          </a:prstGeom>
          <a:noFill/>
        </p:spPr>
      </p:pic>
      <p:pic>
        <p:nvPicPr>
          <p:cNvPr id="66562" name="Picture 2" descr="http://aggiemeat.tamu.edu/judging/id/PF06DMfront.jpg"/>
          <p:cNvPicPr>
            <a:picLocks noChangeAspect="1" noChangeArrowheads="1"/>
          </p:cNvPicPr>
          <p:nvPr/>
        </p:nvPicPr>
        <p:blipFill>
          <a:blip r:embed="rId4" cstate="print"/>
          <a:srcRect r="11228"/>
          <a:stretch>
            <a:fillRect/>
          </a:stretch>
        </p:blipFill>
        <p:spPr bwMode="auto">
          <a:xfrm>
            <a:off x="3048123" y="1731418"/>
            <a:ext cx="3581400" cy="3025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Roast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06 – Blade Roast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Butterflied</a:t>
            </a:r>
            <a:r>
              <a:rPr lang="en-US" dirty="0" smtClean="0"/>
              <a:t> Chop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68 – </a:t>
            </a:r>
            <a:r>
              <a:rPr lang="en-US" dirty="0" err="1" smtClean="0"/>
              <a:t>Butterflied</a:t>
            </a:r>
            <a:r>
              <a:rPr lang="en-US" dirty="0" smtClean="0"/>
              <a:t> Chop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65538" name="Picture 2" descr="http://aggiemeat.tamu.edu/judging/id/PF6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Loin Roast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11 – Center Loin Roast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64514" name="Picture 2" descr="http://aggiemeat.tamu.edu/judging/id/PF11D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886" y="1852340"/>
            <a:ext cx="3627967" cy="2720975"/>
          </a:xfrm>
          <a:prstGeom prst="rect">
            <a:avLst/>
          </a:prstGeom>
          <a:noFill/>
        </p:spPr>
      </p:pic>
      <p:pic>
        <p:nvPicPr>
          <p:cNvPr id="64516" name="Picture 4" descr="http://aggiemeat.tamu.edu/judging/id/PF11DB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2282" y="3948319"/>
            <a:ext cx="37973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Rib Roast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12 – Center Rib Roast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88068" name="Picture 4" descr="http://aggiemeat.tamu.edu/judging/id/PF12DBack.jpg"/>
          <p:cNvPicPr>
            <a:picLocks noChangeAspect="1" noChangeArrowheads="1"/>
          </p:cNvPicPr>
          <p:nvPr/>
        </p:nvPicPr>
        <p:blipFill>
          <a:blip r:embed="rId3" cstate="print"/>
          <a:srcRect r="8288"/>
          <a:stretch>
            <a:fillRect/>
          </a:stretch>
        </p:blipFill>
        <p:spPr bwMode="auto">
          <a:xfrm>
            <a:off x="5080000" y="3581400"/>
            <a:ext cx="3606800" cy="2949575"/>
          </a:xfrm>
          <a:prstGeom prst="rect">
            <a:avLst/>
          </a:prstGeom>
          <a:noFill/>
        </p:spPr>
      </p:pic>
      <p:pic>
        <p:nvPicPr>
          <p:cNvPr id="88066" name="Picture 2" descr="http://aggiemeat.tamu.edu/judging/id/PF12DFront.jpg"/>
          <p:cNvPicPr>
            <a:picLocks noChangeAspect="1" noChangeArrowheads="1"/>
          </p:cNvPicPr>
          <p:nvPr/>
        </p:nvPicPr>
        <p:blipFill>
          <a:blip r:embed="rId4" cstate="print"/>
          <a:srcRect l="9685"/>
          <a:stretch>
            <a:fillRect/>
          </a:stretch>
        </p:blipFill>
        <p:spPr bwMode="auto">
          <a:xfrm>
            <a:off x="2918184" y="1800516"/>
            <a:ext cx="3276600" cy="272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Style 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69 – Country Style Ribs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87042" name="Picture 2" descr="http://aggiemeat.tamu.edu/judging/id/PF69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812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Loin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70 – Loin Chop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86018" name="Picture 2" descr="http://aggiemeat.tamu.edu/judging/id/PF70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4745567" cy="355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Slice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44 – Center Slice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62466" name="Picture 2" descr="http://aggiemeat.tamu.edu/judging/id/PE44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050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71 – Rib Chop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84994" name="Picture 2" descr="http://aggiemeat.tamu.edu/judging/id/PF7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46275"/>
            <a:ext cx="4618567" cy="346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Sirloin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73 – Sirloin Chop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83970" name="Picture 2" descr="http://aggiemeat.tamu.edu/judging/id/PF7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0" y="19050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Sirloin Cutlets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53 – Sirloin Cutlets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82946" name="Picture 2" descr="http://aggiemeat.tamu.edu/judging/id/PF53D.jpg"/>
          <p:cNvPicPr>
            <a:picLocks noChangeAspect="1" noChangeArrowheads="1"/>
          </p:cNvPicPr>
          <p:nvPr/>
        </p:nvPicPr>
        <p:blipFill>
          <a:blip r:embed="rId2" cstate="print"/>
          <a:srcRect l="4557" t="11646"/>
          <a:stretch>
            <a:fillRect/>
          </a:stretch>
        </p:blipFill>
        <p:spPr bwMode="auto">
          <a:xfrm>
            <a:off x="3383695" y="1981200"/>
            <a:ext cx="522690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aggiemeat.tamu.edu/judging/id/PF30D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395" y="3838986"/>
            <a:ext cx="3873500" cy="2905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Sirloin Roast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30 – Sirloin Roast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81922" name="Picture 2" descr="http://aggiemeat.tamu.edu/judging/id/PF30D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4513" y="1797727"/>
            <a:ext cx="3627967" cy="272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Loin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93 – Loin Chop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80898" name="Picture 2" descr="http://aggiemeat.tamu.edu/judging/id/PF9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51025"/>
            <a:ext cx="5050367" cy="378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Rib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95 – Rib Chop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9874" name="Picture 2" descr="http://aggiemeat.tamu.edu/judging/id/PF95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4669367" cy="350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Tenderloin (Whole)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34 – Tenderloin (Whole)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8850" name="Picture 2" descr="http://aggiemeat.tamu.edu/judging/id/PF34D.jpg"/>
          <p:cNvPicPr>
            <a:picLocks noChangeAspect="1" noChangeArrowheads="1"/>
          </p:cNvPicPr>
          <p:nvPr/>
        </p:nvPicPr>
        <p:blipFill>
          <a:blip r:embed="rId2" cstate="print"/>
          <a:srcRect l="5741" b="15864"/>
          <a:stretch>
            <a:fillRect/>
          </a:stretch>
        </p:blipFill>
        <p:spPr bwMode="auto">
          <a:xfrm>
            <a:off x="3733800" y="2133600"/>
            <a:ext cx="4787900" cy="320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Loin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74 – Top Loin Chop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98306" name="Picture 2" descr="http://aggiemeat.tamu.edu/judging/id/PF74D2.jpg"/>
          <p:cNvPicPr>
            <a:picLocks noChangeAspect="1" noChangeArrowheads="1"/>
          </p:cNvPicPr>
          <p:nvPr/>
        </p:nvPicPr>
        <p:blipFill>
          <a:blip r:embed="rId2" cstate="print"/>
          <a:srcRect l="5741"/>
          <a:stretch>
            <a:fillRect/>
          </a:stretch>
        </p:blipFill>
        <p:spPr bwMode="auto">
          <a:xfrm>
            <a:off x="3733800" y="1752600"/>
            <a:ext cx="4940300" cy="393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Loin Chop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75 – Top Loin Chop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97282" name="Picture 2" descr="http://aggiemeat.tamu.edu/judging/id/PF75D.jpg"/>
          <p:cNvPicPr>
            <a:picLocks noChangeAspect="1" noChangeArrowheads="1"/>
          </p:cNvPicPr>
          <p:nvPr/>
        </p:nvPicPr>
        <p:blipFill>
          <a:blip r:embed="rId2" cstate="print"/>
          <a:srcRect l="6852" t="2654" b="2531"/>
          <a:stretch>
            <a:fillRect/>
          </a:stretch>
        </p:blipFill>
        <p:spPr bwMode="auto">
          <a:xfrm>
            <a:off x="3886200" y="2017255"/>
            <a:ext cx="4644033" cy="354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Loin Roast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F – Loin</a:t>
            </a:r>
          </a:p>
          <a:p>
            <a:r>
              <a:rPr lang="en-US" dirty="0" smtClean="0"/>
              <a:t>37 – Top Loin Roast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96258" name="Picture 2" descr="http://aggiemeat.tamu.edu/judging/id/PF3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4542367" cy="340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Rump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25 – Rump Portion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77826" name="Picture 2" descr="http://aggiemeat.tamu.edu/judging/id/PE25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8288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Picnic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J – Shoulder</a:t>
            </a:r>
          </a:p>
          <a:p>
            <a:r>
              <a:rPr lang="en-US" dirty="0" smtClean="0"/>
              <a:t>02 – Arm Picnic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95234" name="Picture 2" descr="http://aggiemeat.tamu.edu/judging/id/PJ02D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4948767" cy="371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Roast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J – Shoulder</a:t>
            </a:r>
          </a:p>
          <a:p>
            <a:r>
              <a:rPr lang="en-US" dirty="0" smtClean="0"/>
              <a:t>03 – Arm Roast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94210" name="Picture 2" descr="http://aggiemeat.tamu.edu/judging/id/PJ03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812925"/>
            <a:ext cx="4897967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Steak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J – Shoulder</a:t>
            </a:r>
          </a:p>
          <a:p>
            <a:r>
              <a:rPr lang="en-US" dirty="0" smtClean="0"/>
              <a:t>41 – Arm Steak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93186" name="Picture 2" descr="http://aggiemeat.tamu.edu/judging/id/PJ41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1885950"/>
            <a:ext cx="478790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Boston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J – Shoulder</a:t>
            </a:r>
          </a:p>
          <a:p>
            <a:r>
              <a:rPr lang="en-US" dirty="0" smtClean="0"/>
              <a:t>07 – Blade Boston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92162" name="Picture 2" descr="http://aggiemeat.tamu.edu/judging/id/PJ07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81200"/>
            <a:ext cx="4745567" cy="355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Blade Steak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J – Shoulder</a:t>
            </a:r>
          </a:p>
          <a:p>
            <a:r>
              <a:rPr lang="en-US" dirty="0" smtClean="0"/>
              <a:t>42 – Blade Steak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91138" name="Picture 2" descr="http://aggiemeat.tamu.edu/judging/id/PJ42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Picnic (Whole)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J – Shoulder</a:t>
            </a:r>
          </a:p>
          <a:p>
            <a:r>
              <a:rPr lang="en-US" dirty="0" smtClean="0"/>
              <a:t>94 – Picnic (Whole)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90114" name="Picture 2" descr="http://aggiemeat.tamu.edu/judging/id/PJ94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600" y="1905000"/>
            <a:ext cx="4914900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 Bacon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K – Side (Belly)</a:t>
            </a:r>
          </a:p>
          <a:p>
            <a:r>
              <a:rPr lang="en-US" dirty="0" smtClean="0"/>
              <a:t>98 – Slab Bacon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103426" name="Picture 2" descr="http://aggiemeat.tamu.edu/judging/id/PK9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12925"/>
            <a:ext cx="5101167" cy="382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Sliced Bacon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K – Side (Belly)</a:t>
            </a:r>
          </a:p>
          <a:p>
            <a:r>
              <a:rPr lang="en-US" dirty="0" smtClean="0"/>
              <a:t>99 – Sliced Bacon</a:t>
            </a:r>
          </a:p>
          <a:p>
            <a:r>
              <a:rPr lang="en-US" dirty="0" smtClean="0"/>
              <a:t>D – Dry Cookery</a:t>
            </a:r>
          </a:p>
        </p:txBody>
      </p:sp>
      <p:pic>
        <p:nvPicPr>
          <p:cNvPr id="102402" name="Picture 2" descr="http://aggiemeat.tamu.edu/judging/id/PK9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K – Side (Belly)</a:t>
            </a:r>
          </a:p>
          <a:p>
            <a:r>
              <a:rPr lang="en-US" dirty="0" smtClean="0"/>
              <a:t>17 – Fresh Side</a:t>
            </a:r>
          </a:p>
          <a:p>
            <a:r>
              <a:rPr lang="en-US" dirty="0" smtClean="0"/>
              <a:t>M – Moist Cookery</a:t>
            </a:r>
            <a:endParaRPr lang="en-US" dirty="0"/>
          </a:p>
        </p:txBody>
      </p:sp>
      <p:pic>
        <p:nvPicPr>
          <p:cNvPr id="101378" name="Picture 2" descr="http://aggiemeat.tamu.edu/judging/id/PK1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6800" y="1847850"/>
            <a:ext cx="48514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Spareribs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L – Spareribs</a:t>
            </a:r>
          </a:p>
          <a:p>
            <a:r>
              <a:rPr lang="en-US" dirty="0" smtClean="0"/>
              <a:t>32 – Spareribs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100354" name="Picture 2" descr="http://aggiemeat.tamu.edu/judging/id/PL32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47244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Shank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27 – Shank Portion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76802" name="Picture 2" descr="http://aggiemeat.tamu.edu/judging/id/PE27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5054600" cy="368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Pork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N – Various Meats</a:t>
            </a:r>
          </a:p>
          <a:p>
            <a:r>
              <a:rPr lang="en-US" dirty="0" smtClean="0"/>
              <a:t>85 – Ground Pork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99330" name="Picture 2" descr="http://aggiemeat.tamu.edu/judging/id/PN8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N – Various Meats</a:t>
            </a:r>
          </a:p>
          <a:p>
            <a:r>
              <a:rPr lang="en-US" dirty="0" smtClean="0"/>
              <a:t>86 - Hocks</a:t>
            </a:r>
          </a:p>
          <a:p>
            <a:r>
              <a:rPr lang="en-US" dirty="0" smtClean="0"/>
              <a:t>M – Moist Cookery</a:t>
            </a:r>
            <a:endParaRPr lang="en-US" dirty="0"/>
          </a:p>
        </p:txBody>
      </p:sp>
      <p:pic>
        <p:nvPicPr>
          <p:cNvPr id="89090" name="Picture 2" descr="http://aggiemeat.tamu.edu/judging/id/PN8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200" y="1905000"/>
            <a:ext cx="481330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Cubed Steak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N – Various Meats</a:t>
            </a:r>
          </a:p>
          <a:p>
            <a:r>
              <a:rPr lang="en-US" dirty="0" smtClean="0"/>
              <a:t>83 – Cubed Steak</a:t>
            </a:r>
          </a:p>
          <a:p>
            <a:r>
              <a:rPr lang="en-US" dirty="0" smtClean="0"/>
              <a:t>D/M – Dry/Moist Cookery</a:t>
            </a:r>
            <a:endParaRPr lang="en-US" dirty="0"/>
          </a:p>
        </p:txBody>
      </p:sp>
      <p:pic>
        <p:nvPicPr>
          <p:cNvPr id="107522" name="Picture 2" descr="http://aggiemeat.tamu.edu/judging/id/PN83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05000"/>
            <a:ext cx="4745567" cy="355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ttp://aggiemeat.tamu.edu/judging/id/PN87DSaus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772" y="3928148"/>
            <a:ext cx="3949700" cy="2962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Sausage Link/Pattie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N – Various Meats</a:t>
            </a:r>
          </a:p>
          <a:p>
            <a:r>
              <a:rPr lang="en-US" dirty="0" smtClean="0"/>
              <a:t>87 – Sausage Link/Pattie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106498" name="Picture 2" descr="http://aggiemeat.tamu.edu/judging/id/PN87D.jpg"/>
          <p:cNvPicPr>
            <a:picLocks noChangeAspect="1" noChangeArrowheads="1"/>
          </p:cNvPicPr>
          <p:nvPr/>
        </p:nvPicPr>
        <p:blipFill>
          <a:blip r:embed="rId4" cstate="print"/>
          <a:srcRect l="12936" r="14434"/>
          <a:stretch>
            <a:fillRect/>
          </a:stretch>
        </p:blipFill>
        <p:spPr bwMode="auto">
          <a:xfrm>
            <a:off x="3781324" y="1905000"/>
            <a:ext cx="2708773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N – Various Meats</a:t>
            </a:r>
          </a:p>
          <a:p>
            <a:r>
              <a:rPr lang="en-US" dirty="0" smtClean="0"/>
              <a:t>92 - Hocks</a:t>
            </a:r>
          </a:p>
          <a:p>
            <a:r>
              <a:rPr lang="en-US" dirty="0" smtClean="0"/>
              <a:t>M – Moist Cookery</a:t>
            </a:r>
            <a:endParaRPr lang="en-US" dirty="0"/>
          </a:p>
        </p:txBody>
      </p:sp>
      <p:pic>
        <p:nvPicPr>
          <p:cNvPr id="104450" name="Picture 2" descr="http://aggiemeat.tamu.edu/judging/id/PN92M.jpg"/>
          <p:cNvPicPr>
            <a:picLocks noChangeAspect="1" noChangeArrowheads="1"/>
          </p:cNvPicPr>
          <p:nvPr/>
        </p:nvPicPr>
        <p:blipFill>
          <a:blip r:embed="rId3" cstate="print"/>
          <a:srcRect l="3519" t="15988" r="12037"/>
          <a:stretch>
            <a:fillRect/>
          </a:stretch>
        </p:blipFill>
        <p:spPr bwMode="auto">
          <a:xfrm>
            <a:off x="3810000" y="1981200"/>
            <a:ext cx="4667852" cy="348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Ham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91 – Ham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4754" name="Picture 2" descr="http://osseomeats.com/wp-content/uploads/2010/10/Boneless-Ham.jpg"/>
          <p:cNvPicPr>
            <a:picLocks noChangeAspect="1" noChangeArrowheads="1"/>
          </p:cNvPicPr>
          <p:nvPr/>
        </p:nvPicPr>
        <p:blipFill>
          <a:blip r:embed="rId2" cstate="print"/>
          <a:srcRect l="1406" t="5172" r="1591" b="5172"/>
          <a:stretch>
            <a:fillRect/>
          </a:stretch>
        </p:blipFill>
        <p:spPr bwMode="auto">
          <a:xfrm>
            <a:off x="3429000" y="1905000"/>
            <a:ext cx="5257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Center Slice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90 – Center Slice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4754" name="Picture 2" descr="http://aggiemeat.tamu.edu/judging/id/PE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4847167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Rump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96 – Rump Portion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3730" name="Picture 2" descr="http://aggiemeat.tamu.edu/judging/id/PE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033" y="1851025"/>
            <a:ext cx="5050367" cy="378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Shank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97 – Shank Portion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2706" name="Picture 2" descr="http://aggiemeat.tamu.edu/judging/id/PE9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100" y="1981200"/>
            <a:ext cx="494030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Roast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P – Pork</a:t>
            </a:r>
          </a:p>
          <a:p>
            <a:r>
              <a:rPr lang="en-US" dirty="0" smtClean="0"/>
              <a:t>E – Ham or Leg</a:t>
            </a:r>
          </a:p>
          <a:p>
            <a:r>
              <a:rPr lang="en-US" dirty="0" smtClean="0"/>
              <a:t>35 – Tip Roast (</a:t>
            </a:r>
            <a:r>
              <a:rPr lang="en-US" dirty="0" err="1" smtClean="0"/>
              <a:t>Bnls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 – Dry Cookery</a:t>
            </a:r>
            <a:endParaRPr lang="en-US" dirty="0"/>
          </a:p>
        </p:txBody>
      </p:sp>
      <p:pic>
        <p:nvPicPr>
          <p:cNvPr id="71682" name="Picture 2" descr="http://aggiemeat.tamu.edu/judging/id/PE3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90725"/>
            <a:ext cx="48641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854</Words>
  <Application>Microsoft Macintosh PowerPoint</Application>
  <PresentationFormat>On-screen Show (4:3)</PresentationFormat>
  <Paragraphs>216</Paragraphs>
  <Slides>44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Parallax</vt:lpstr>
      <vt:lpstr>Pork Retail ID Cuts</vt:lpstr>
      <vt:lpstr>Center Slice</vt:lpstr>
      <vt:lpstr>Rump Portion</vt:lpstr>
      <vt:lpstr>Shank Portion</vt:lpstr>
      <vt:lpstr>Smoked Ham (Bnls)</vt:lpstr>
      <vt:lpstr>Smoked Center Slice</vt:lpstr>
      <vt:lpstr>Smoked Rump Portion</vt:lpstr>
      <vt:lpstr>Smoked Shank Portion</vt:lpstr>
      <vt:lpstr>Tip Roast (Bnls)</vt:lpstr>
      <vt:lpstr>Top Roast (Bnls)</vt:lpstr>
      <vt:lpstr>Back Ribs</vt:lpstr>
      <vt:lpstr>Blade Chop</vt:lpstr>
      <vt:lpstr>Blade Chop (Bnls)</vt:lpstr>
      <vt:lpstr>Blade Roast</vt:lpstr>
      <vt:lpstr>Butterflied Chop (Bnls)</vt:lpstr>
      <vt:lpstr>Center Loin Roast</vt:lpstr>
      <vt:lpstr>Center Rib Roast</vt:lpstr>
      <vt:lpstr>Country Style Ribs</vt:lpstr>
      <vt:lpstr>Loin Chop</vt:lpstr>
      <vt:lpstr>Rib Chop</vt:lpstr>
      <vt:lpstr>Sirloin Chop</vt:lpstr>
      <vt:lpstr>Sirloin Cutlets</vt:lpstr>
      <vt:lpstr>Sirloin Roast</vt:lpstr>
      <vt:lpstr>Smoked Loin Chop</vt:lpstr>
      <vt:lpstr>Smoked Rib Chop</vt:lpstr>
      <vt:lpstr>Tenderloin (Whole)</vt:lpstr>
      <vt:lpstr>Top Loin Chop</vt:lpstr>
      <vt:lpstr>Top Loin Chop (Bnls)</vt:lpstr>
      <vt:lpstr>Top Loin Roast (Bnls)</vt:lpstr>
      <vt:lpstr>Arm Picnic</vt:lpstr>
      <vt:lpstr>Arm Roast</vt:lpstr>
      <vt:lpstr>Arm Steak</vt:lpstr>
      <vt:lpstr>Blade Boston</vt:lpstr>
      <vt:lpstr>Blade Steak</vt:lpstr>
      <vt:lpstr>Smoked Picnic (Whole)</vt:lpstr>
      <vt:lpstr>Slab Bacon</vt:lpstr>
      <vt:lpstr>Sliced Bacon</vt:lpstr>
      <vt:lpstr>Fresh Side</vt:lpstr>
      <vt:lpstr>Spareribs</vt:lpstr>
      <vt:lpstr>Ground Pork</vt:lpstr>
      <vt:lpstr>Hocks</vt:lpstr>
      <vt:lpstr>Cubed Steak</vt:lpstr>
      <vt:lpstr>Sausage Link/Pattie</vt:lpstr>
      <vt:lpstr>Smoked Hocks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Pork Retail ID Cuts</dc:title>
  <dc:creator>Sarah Jacobs</dc:creator>
  <cp:lastModifiedBy>Keri Milligan Sidle</cp:lastModifiedBy>
  <cp:revision>2</cp:revision>
  <dcterms:created xsi:type="dcterms:W3CDTF">2012-10-23T01:50:58Z</dcterms:created>
  <dcterms:modified xsi:type="dcterms:W3CDTF">2015-10-12T21:00:09Z</dcterms:modified>
</cp:coreProperties>
</file>